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7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7B2F5CD-421A-4C8A-845B-32E3FF47C026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D2ED3E-F1FA-4AD1-AE20-588B2B824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96189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8E190A0-DD78-4C32-941E-EC2C2102AFD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2390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1943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04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737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382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2692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188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9671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59909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765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304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435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39CB56-3F06-4410-A203-A06F8D8F8E85}" type="datetimeFigureOut">
              <a:rPr lang="en-US" smtClean="0"/>
              <a:t>6/24/2022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D2A309-4DE3-46F5-B408-2D6BF187B64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57496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ndicam 2022-06-11 23-22-00-337">
            <a:hlinkClick r:id="" action="ppaction://media"/>
            <a:extLst>
              <a:ext uri="{FF2B5EF4-FFF2-40B4-BE49-F238E27FC236}">
                <a16:creationId xmlns="" xmlns:a16="http://schemas.microsoft.com/office/drawing/2014/main" id="{C9A216B7-CFB6-FABF-1EFC-3C07CA111003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399" end="6997"/>
                </p14:media>
              </p:ext>
            </p:extLst>
          </p:nvPr>
        </p:nvPicPr>
        <p:blipFill rotWithShape="1">
          <a:blip r:embed="rId5"/>
          <a:srcRect t="3029" r="607"/>
          <a:stretch/>
        </p:blipFill>
        <p:spPr>
          <a:xfrm>
            <a:off x="685800" y="183085"/>
            <a:ext cx="7269480" cy="511898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31694" y="682786"/>
            <a:ext cx="4363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(a)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68202" y="682786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(b)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5602309" y="682786"/>
            <a:ext cx="4235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(c)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1694" y="3172563"/>
            <a:ext cx="447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(d)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40625" y="3172563"/>
            <a:ext cx="441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(e)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669350" y="3172563"/>
            <a:ext cx="3996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(f)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731694" y="78007"/>
            <a:ext cx="6858000" cy="62493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10" name="Subtitle 9"/>
          <p:cNvSpPr>
            <a:spLocks noGrp="1"/>
          </p:cNvSpPr>
          <p:nvPr>
            <p:ph type="subTitle" idx="1"/>
          </p:nvPr>
        </p:nvSpPr>
        <p:spPr>
          <a:xfrm>
            <a:off x="685800" y="5705341"/>
            <a:ext cx="7269480" cy="1152658"/>
          </a:xfrm>
        </p:spPr>
        <p:txBody>
          <a:bodyPr>
            <a:normAutofit/>
          </a:bodyPr>
          <a:lstStyle/>
          <a:p>
            <a:pPr algn="l"/>
            <a:r>
              <a:rPr lang="en-US" sz="1400" dirty="0" smtClean="0"/>
              <a:t>Supplement (1): TTE . The upper row shows apical hyperkinesia with basal and mid segment </a:t>
            </a:r>
            <a:r>
              <a:rPr lang="en-US" sz="1400" dirty="0" err="1" smtClean="0"/>
              <a:t>akinesia</a:t>
            </a:r>
            <a:r>
              <a:rPr lang="en-US" sz="1400" dirty="0" smtClean="0"/>
              <a:t> with severely reduced LV EF, (a)Two chambers view,  (b) Three chambers view, (c) four chambers view. lower row shows improvement of LV EF and resolution of regional wall  abnormalities , (d) Two </a:t>
            </a:r>
            <a:r>
              <a:rPr lang="en-US" sz="1400" dirty="0"/>
              <a:t>chambers </a:t>
            </a:r>
            <a:r>
              <a:rPr lang="en-US" sz="1400" dirty="0" smtClean="0"/>
              <a:t>view,  (e) </a:t>
            </a:r>
            <a:r>
              <a:rPr lang="en-US" sz="1400" dirty="0"/>
              <a:t>Three </a:t>
            </a:r>
            <a:r>
              <a:rPr lang="en-US" sz="1400" dirty="0" smtClean="0"/>
              <a:t>chambers view, (f)</a:t>
            </a:r>
            <a:r>
              <a:rPr lang="en-US" sz="1400" dirty="0"/>
              <a:t> four chambers view. </a:t>
            </a:r>
          </a:p>
          <a:p>
            <a:pPr algn="l"/>
            <a:endParaRPr lang="en-US" sz="1400" dirty="0" smtClean="0"/>
          </a:p>
        </p:txBody>
      </p:sp>
    </p:spTree>
    <p:extLst>
      <p:ext uri="{BB962C8B-B14F-4D97-AF65-F5344CB8AC3E}">
        <p14:creationId xmlns:p14="http://schemas.microsoft.com/office/powerpoint/2010/main" val="329981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97</Words>
  <Application>Microsoft Office PowerPoint</Application>
  <PresentationFormat>On-screen Show (4:3)</PresentationFormat>
  <Paragraphs>8</Paragraphs>
  <Slides>1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dell</cp:lastModifiedBy>
  <cp:revision>2</cp:revision>
  <dcterms:created xsi:type="dcterms:W3CDTF">2022-06-24T13:14:24Z</dcterms:created>
  <dcterms:modified xsi:type="dcterms:W3CDTF">2022-06-24T13:15:33Z</dcterms:modified>
</cp:coreProperties>
</file>